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79AB-7219-42C0-9B4C-EE831F733F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Sabbath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C74BB-6DE3-403B-8308-5F7D75074E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0B35-2F18-40AA-A620-97E1ABBF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Hosea 2:11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B3039-A766-432A-A009-A40550909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“I will also put an end to all her gaiety, her feasts, her new moons, her Sabbaths and all her festal assemblies.” </a:t>
            </a:r>
          </a:p>
        </p:txBody>
      </p:sp>
    </p:spTree>
    <p:extLst>
      <p:ext uri="{BB962C8B-B14F-4D97-AF65-F5344CB8AC3E}">
        <p14:creationId xmlns:p14="http://schemas.microsoft.com/office/powerpoint/2010/main" val="23277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9364-73B9-43F5-8C7D-4BFDAC2F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Hosea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8BF11-B401-4DB9-A8E8-5DA5C7472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What shall I do with you, O Judah?</a:t>
            </a:r>
          </a:p>
          <a:p>
            <a:pPr marL="0" indent="0">
              <a:buNone/>
            </a:pPr>
            <a:r>
              <a:rPr lang="en-US" sz="2400" dirty="0"/>
              <a:t>For your </a:t>
            </a:r>
            <a:r>
              <a:rPr lang="en-US" sz="2400" b="1" i="1" dirty="0"/>
              <a:t>kindness</a:t>
            </a:r>
            <a:r>
              <a:rPr lang="en-US" sz="2400" dirty="0"/>
              <a:t> is like a morning cloud and like the dew which goes away early.  Therefore I have hewn them in pieces by the prophets.  I have slain them by the words of my mouth.  And the judgements on you are like the light that goes forth. For I delight in </a:t>
            </a:r>
            <a:r>
              <a:rPr lang="en-US" sz="2400" b="1" i="1" dirty="0"/>
              <a:t>kindness</a:t>
            </a:r>
            <a:r>
              <a:rPr lang="en-US" sz="2400" dirty="0"/>
              <a:t> rather than sacrifice.  And in the knowledge of God rather than burnt offerings.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28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8338-77AD-4B0F-9773-726B62B0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887D3-A95B-4DCB-B3D1-2B7D63552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“kindness”</a:t>
            </a:r>
          </a:p>
          <a:p>
            <a:r>
              <a:rPr lang="en-US" sz="3200" dirty="0"/>
              <a:t>lovingkindness, steadfast love, enduring love, unfailing love</a:t>
            </a:r>
          </a:p>
          <a:p>
            <a:endParaRPr lang="en-US" sz="3200" dirty="0"/>
          </a:p>
          <a:p>
            <a:r>
              <a:rPr lang="en-US" sz="3200" dirty="0"/>
              <a:t>In NT, translated with a word that we translate as compassion or mercy</a:t>
            </a:r>
          </a:p>
        </p:txBody>
      </p:sp>
    </p:spTree>
    <p:extLst>
      <p:ext uri="{BB962C8B-B14F-4D97-AF65-F5344CB8AC3E}">
        <p14:creationId xmlns:p14="http://schemas.microsoft.com/office/powerpoint/2010/main" val="243211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A817-F00C-4789-B2C9-EA501F6C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thoughts on the Sabbath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B7956-BC41-4948-B112-6FB110859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/>
              <a:t>Saturday or Sunday?</a:t>
            </a:r>
          </a:p>
          <a:p>
            <a:pPr marL="400050" lvl="1" indent="0">
              <a:buNone/>
            </a:pPr>
            <a:r>
              <a:rPr lang="en-US" sz="3800" dirty="0"/>
              <a:t>  John 4:19-24</a:t>
            </a:r>
          </a:p>
          <a:p>
            <a:pPr marL="400050" lvl="1" indent="0">
              <a:buNone/>
            </a:pPr>
            <a:r>
              <a:rPr lang="en-US" sz="3800" dirty="0"/>
              <a:t>  Romans 14:5-10</a:t>
            </a:r>
          </a:p>
        </p:txBody>
      </p:sp>
    </p:spTree>
    <p:extLst>
      <p:ext uri="{BB962C8B-B14F-4D97-AF65-F5344CB8AC3E}">
        <p14:creationId xmlns:p14="http://schemas.microsoft.com/office/powerpoint/2010/main" val="55464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A817-F00C-4789-B2C9-EA501F6C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thoughts on the Sabbath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B7956-BC41-4948-B112-6FB110859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4000" dirty="0"/>
              <a:t>Saturday or Sunday?</a:t>
            </a:r>
          </a:p>
          <a:p>
            <a:pPr marL="400050" lvl="1" indent="0">
              <a:buNone/>
            </a:pPr>
            <a:r>
              <a:rPr lang="en-US" sz="3800" dirty="0"/>
              <a:t>  John 4:19-24</a:t>
            </a:r>
          </a:p>
          <a:p>
            <a:pPr marL="400050" lvl="1" indent="0">
              <a:buNone/>
            </a:pPr>
            <a:r>
              <a:rPr lang="en-US" sz="3800" dirty="0"/>
              <a:t>  Romans 14:5-10</a:t>
            </a:r>
          </a:p>
          <a:p>
            <a:pPr marL="400050" lvl="1" indent="0">
              <a:buNone/>
            </a:pPr>
            <a:r>
              <a:rPr lang="en-US" sz="3800" dirty="0"/>
              <a:t>      Be convinced in your own mind</a:t>
            </a:r>
          </a:p>
          <a:p>
            <a:pPr marL="400050" lvl="1" indent="0">
              <a:buNone/>
            </a:pPr>
            <a:r>
              <a:rPr lang="en-US" sz="3800" dirty="0"/>
              <a:t>      Don’t judge your brother</a:t>
            </a:r>
          </a:p>
        </p:txBody>
      </p:sp>
    </p:spTree>
    <p:extLst>
      <p:ext uri="{BB962C8B-B14F-4D97-AF65-F5344CB8AC3E}">
        <p14:creationId xmlns:p14="http://schemas.microsoft.com/office/powerpoint/2010/main" val="142453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A817-F00C-4789-B2C9-EA501F6C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thoughts on the Sabbath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B7956-BC41-4948-B112-6FB110859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/>
              <a:t>2. Sabbath starts in the evening. </a:t>
            </a:r>
          </a:p>
        </p:txBody>
      </p:sp>
    </p:spTree>
    <p:extLst>
      <p:ext uri="{BB962C8B-B14F-4D97-AF65-F5344CB8AC3E}">
        <p14:creationId xmlns:p14="http://schemas.microsoft.com/office/powerpoint/2010/main" val="3224256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2DB8-D180-474D-8AC2-F5483775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thoughts on the Sabbath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3CA55-5C3F-4951-B677-4D926F859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3</a:t>
            </a:r>
            <a:r>
              <a:rPr lang="en-US" sz="4000" dirty="0"/>
              <a:t>. </a:t>
            </a:r>
            <a:r>
              <a:rPr lang="en-US" sz="2800" dirty="0"/>
              <a:t>The Sabbath is about trust and contentment.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The Sabbath helps work against coveting.   </a:t>
            </a:r>
          </a:p>
        </p:txBody>
      </p:sp>
    </p:spTree>
    <p:extLst>
      <p:ext uri="{BB962C8B-B14F-4D97-AF65-F5344CB8AC3E}">
        <p14:creationId xmlns:p14="http://schemas.microsoft.com/office/powerpoint/2010/main" val="2550938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2DB8-D180-474D-8AC2-F5483775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thoughts on the Sabbath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3CA55-5C3F-4951-B677-4D926F859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4</a:t>
            </a:r>
            <a:r>
              <a:rPr lang="en-US" sz="4000" dirty="0"/>
              <a:t>. </a:t>
            </a:r>
            <a:r>
              <a:rPr lang="en-US" sz="2800" dirty="0"/>
              <a:t>Rest can be of body or of mind.   </a:t>
            </a:r>
          </a:p>
        </p:txBody>
      </p:sp>
    </p:spTree>
    <p:extLst>
      <p:ext uri="{BB962C8B-B14F-4D97-AF65-F5344CB8AC3E}">
        <p14:creationId xmlns:p14="http://schemas.microsoft.com/office/powerpoint/2010/main" val="542884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2DB8-D180-474D-8AC2-F5483775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thoughts on the Sabbath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3CA55-5C3F-4951-B677-4D926F859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5</a:t>
            </a:r>
            <a:r>
              <a:rPr lang="en-US" sz="4000" dirty="0"/>
              <a:t>. </a:t>
            </a:r>
            <a:r>
              <a:rPr lang="en-US" sz="2800" dirty="0"/>
              <a:t>By the way, the 5 day work week, has Sabbath built in.    </a:t>
            </a:r>
          </a:p>
        </p:txBody>
      </p:sp>
    </p:spTree>
    <p:extLst>
      <p:ext uri="{BB962C8B-B14F-4D97-AF65-F5344CB8AC3E}">
        <p14:creationId xmlns:p14="http://schemas.microsoft.com/office/powerpoint/2010/main" val="881393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2DB8-D180-474D-8AC2-F5483775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thoughts on the Sabbath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3CA55-5C3F-4951-B677-4D926F859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6</a:t>
            </a:r>
            <a:r>
              <a:rPr lang="en-US" sz="4000" dirty="0"/>
              <a:t>. </a:t>
            </a:r>
            <a:r>
              <a:rPr lang="en-US" sz="2800" dirty="0"/>
              <a:t>The commandment for the Sabbath uses the phrase, “a sabbath of the Lord” so we associate Sabbath with worship.  Sabbath has both a rest element and a set apart to the Lord element. </a:t>
            </a:r>
          </a:p>
        </p:txBody>
      </p:sp>
    </p:spTree>
    <p:extLst>
      <p:ext uri="{BB962C8B-B14F-4D97-AF65-F5344CB8AC3E}">
        <p14:creationId xmlns:p14="http://schemas.microsoft.com/office/powerpoint/2010/main" val="331554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B79B-E25A-45C3-A76A-B42DFE67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14: 1- 6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7FCBB-D44C-444E-9BB9-6C1203682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8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2DB8-D180-474D-8AC2-F5483775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thoughts on the Sabbath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3CA55-5C3F-4951-B677-4D926F859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7</a:t>
            </a:r>
            <a:r>
              <a:rPr lang="en-US" sz="4000" dirty="0"/>
              <a:t>. </a:t>
            </a:r>
            <a:r>
              <a:rPr lang="en-US" sz="2800" dirty="0"/>
              <a:t>You might have to wrestle with your understanding and practical living of the Sabbath. </a:t>
            </a:r>
          </a:p>
        </p:txBody>
      </p:sp>
    </p:spTree>
    <p:extLst>
      <p:ext uri="{BB962C8B-B14F-4D97-AF65-F5344CB8AC3E}">
        <p14:creationId xmlns:p14="http://schemas.microsoft.com/office/powerpoint/2010/main" val="1875815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A340F-C9DB-4547-B59F-E05E6E388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B539-C09B-41ED-B9E7-6E7817610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This page intentionally left blank</a:t>
            </a:r>
          </a:p>
        </p:txBody>
      </p:sp>
    </p:spTree>
    <p:extLst>
      <p:ext uri="{BB962C8B-B14F-4D97-AF65-F5344CB8AC3E}">
        <p14:creationId xmlns:p14="http://schemas.microsoft.com/office/powerpoint/2010/main" val="378828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4533-22BE-4A12-9500-0DF9474C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Dropsy</a:t>
            </a:r>
          </a:p>
        </p:txBody>
      </p:sp>
      <p:pic>
        <p:nvPicPr>
          <p:cNvPr id="1026" name="Picture 2" descr="Person suffering from Chronic Oedema">
            <a:extLst>
              <a:ext uri="{FF2B5EF4-FFF2-40B4-BE49-F238E27FC236}">
                <a16:creationId xmlns:a16="http://schemas.microsoft.com/office/drawing/2014/main" id="{EB4F1591-2BB5-415C-8CE7-721922F05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028" y="1620050"/>
            <a:ext cx="660082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42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A065-8647-4571-8F9B-ABBE5D3C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accused of Sabbath breaking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90443-8BE6-4E3F-8071-06E9A5E02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Matthew – 2 times – 12:1-7 and 12:8-12</a:t>
            </a:r>
          </a:p>
          <a:p>
            <a:r>
              <a:rPr lang="en-US" sz="2400" dirty="0"/>
              <a:t>Mark – 2 times – 2:23-28 and 3:2-4</a:t>
            </a:r>
          </a:p>
          <a:p>
            <a:r>
              <a:rPr lang="en-US" sz="2400" dirty="0"/>
              <a:t>Luke – 4 times – 6:1-5 and 6:6-11 and 13:10-16 and14:1-6</a:t>
            </a:r>
          </a:p>
          <a:p>
            <a:r>
              <a:rPr lang="en-US" sz="2400" dirty="0"/>
              <a:t>John – 3 times – 5:9-16 and 7:22-23 and 9:14-16</a:t>
            </a:r>
          </a:p>
        </p:txBody>
      </p:sp>
    </p:spTree>
    <p:extLst>
      <p:ext uri="{BB962C8B-B14F-4D97-AF65-F5344CB8AC3E}">
        <p14:creationId xmlns:p14="http://schemas.microsoft.com/office/powerpoint/2010/main" val="220580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A065-8647-4571-8F9B-ABBE5D3C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accused of Sabbath breaking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90443-8BE6-4E3F-8071-06E9A5E02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Incident 1: Disciples picking grain while walking through a field</a:t>
            </a:r>
          </a:p>
          <a:p>
            <a:r>
              <a:rPr lang="en-US" sz="2400" dirty="0"/>
              <a:t>Incident 2: Jesus heals man with a withered hand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These show up in Matthew, Mark, and Luke</a:t>
            </a:r>
          </a:p>
        </p:txBody>
      </p:sp>
    </p:spTree>
    <p:extLst>
      <p:ext uri="{BB962C8B-B14F-4D97-AF65-F5344CB8AC3E}">
        <p14:creationId xmlns:p14="http://schemas.microsoft.com/office/powerpoint/2010/main" val="382443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A065-8647-4571-8F9B-ABBE5D3C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accused of Sabbath breaking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90443-8BE6-4E3F-8071-06E9A5E02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Incident 3: Jesus heals woman bent double for 18 years</a:t>
            </a:r>
          </a:p>
          <a:p>
            <a:r>
              <a:rPr lang="en-US" sz="2400" dirty="0"/>
              <a:t>Incident 4: Jesus heals man with dropsy</a:t>
            </a:r>
          </a:p>
          <a:p>
            <a:pPr marL="0" indent="0">
              <a:buNone/>
            </a:pPr>
            <a:r>
              <a:rPr lang="en-US" sz="2400" dirty="0"/>
              <a:t>Both of these are in Luke</a:t>
            </a:r>
          </a:p>
          <a:p>
            <a:r>
              <a:rPr lang="en-US" sz="2400" dirty="0"/>
              <a:t>Incident 5: Jesus heals a man, ill for 38 years by pool of Bethsaida</a:t>
            </a:r>
          </a:p>
          <a:p>
            <a:r>
              <a:rPr lang="en-US" sz="2400" dirty="0"/>
              <a:t>Incident 6: Jesus heals a man blind from birth.</a:t>
            </a:r>
          </a:p>
          <a:p>
            <a:pPr marL="0" indent="0">
              <a:buNone/>
            </a:pPr>
            <a:r>
              <a:rPr lang="en-US" sz="2400" dirty="0"/>
              <a:t>Both of these are in John, one incident referred to in 2 different passages.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50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5E8A-B10B-459C-9C4F-8B89CB68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12:7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37CF0-B227-4A6A-B602-227FFED48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But if you had known what this means, </a:t>
            </a:r>
            <a:r>
              <a:rPr lang="en-US" sz="3200" dirty="0">
                <a:solidFill>
                  <a:srgbClr val="FF0000"/>
                </a:solidFill>
              </a:rPr>
              <a:t> ---quote from Old Testament goes in here-</a:t>
            </a:r>
            <a:r>
              <a:rPr lang="en-US" sz="3200" dirty="0"/>
              <a:t>you would not have condemned the innocent. </a:t>
            </a:r>
          </a:p>
        </p:txBody>
      </p:sp>
    </p:spTree>
    <p:extLst>
      <p:ext uri="{BB962C8B-B14F-4D97-AF65-F5344CB8AC3E}">
        <p14:creationId xmlns:p14="http://schemas.microsoft.com/office/powerpoint/2010/main" val="135525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5E8A-B10B-459C-9C4F-8B89CB68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12:7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37CF0-B227-4A6A-B602-227FFED48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But if you had known what this means, 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 “I desire compassion and not sacrifice” </a:t>
            </a:r>
            <a:r>
              <a:rPr lang="en-US" sz="3200" dirty="0"/>
              <a:t>you would not have condemned the innocent. </a:t>
            </a:r>
          </a:p>
        </p:txBody>
      </p:sp>
    </p:spTree>
    <p:extLst>
      <p:ext uri="{BB962C8B-B14F-4D97-AF65-F5344CB8AC3E}">
        <p14:creationId xmlns:p14="http://schemas.microsoft.com/office/powerpoint/2010/main" val="347817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BF0C-5B02-4262-BBE3-6CCA45082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Hosea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AEB39-4E54-465D-BBFB-6A4B4762A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There is no faithfulness, or </a:t>
            </a:r>
            <a:r>
              <a:rPr lang="en-US" sz="2800" b="1" i="1" dirty="0"/>
              <a:t>kindness</a:t>
            </a:r>
            <a:r>
              <a:rPr lang="en-US" sz="2800" dirty="0"/>
              <a:t>, or knowledge of God in the land…</a:t>
            </a:r>
          </a:p>
          <a:p>
            <a:endParaRPr lang="en-US" sz="2800" dirty="0"/>
          </a:p>
          <a:p>
            <a:r>
              <a:rPr lang="en-US" sz="2800" dirty="0"/>
              <a:t>There is swearing, deception, murder, stealing, and adultery…</a:t>
            </a:r>
          </a:p>
          <a:p>
            <a:endParaRPr lang="en-US" sz="2800" dirty="0"/>
          </a:p>
          <a:p>
            <a:r>
              <a:rPr lang="en-US" sz="2800" dirty="0"/>
              <a:t>Therefore the land mourns…</a:t>
            </a:r>
          </a:p>
        </p:txBody>
      </p:sp>
    </p:spTree>
    <p:extLst>
      <p:ext uri="{BB962C8B-B14F-4D97-AF65-F5344CB8AC3E}">
        <p14:creationId xmlns:p14="http://schemas.microsoft.com/office/powerpoint/2010/main" val="2650336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1379</TotalTime>
  <Words>562</Words>
  <Application>Microsoft Office PowerPoint</Application>
  <PresentationFormat>Widescreen</PresentationFormat>
  <Paragraphs>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 Boardroom</vt:lpstr>
      <vt:lpstr>The Sabbath Question</vt:lpstr>
      <vt:lpstr>Luke 14: 1- 6</vt:lpstr>
      <vt:lpstr>Dropsy</vt:lpstr>
      <vt:lpstr>Jesus accused of Sabbath breaking</vt:lpstr>
      <vt:lpstr>Jesus accused of Sabbath breaking</vt:lpstr>
      <vt:lpstr>Jesus accused of Sabbath breaking</vt:lpstr>
      <vt:lpstr>Matthew 12:7</vt:lpstr>
      <vt:lpstr>Matthew 12:7</vt:lpstr>
      <vt:lpstr>Hosea 4</vt:lpstr>
      <vt:lpstr>Hosea 2:11</vt:lpstr>
      <vt:lpstr>Hosea 6</vt:lpstr>
      <vt:lpstr>PowerPoint Presentation</vt:lpstr>
      <vt:lpstr>Practical thoughts on the Sabbath</vt:lpstr>
      <vt:lpstr>Practical thoughts on the Sabbath</vt:lpstr>
      <vt:lpstr>Practical thoughts on the Sabbath</vt:lpstr>
      <vt:lpstr>Practical thoughts on the Sabbath</vt:lpstr>
      <vt:lpstr>Practical thoughts on the Sabbath</vt:lpstr>
      <vt:lpstr>Practical thoughts on the Sabbath</vt:lpstr>
      <vt:lpstr>Practical thoughts on the Sabbath</vt:lpstr>
      <vt:lpstr>Practical thoughts on the Sabbath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sayings of Jesus: Heal on the Sabbath?</dc:title>
  <dc:creator>Bradley Meyer</dc:creator>
  <cp:lastModifiedBy>Bradley Meyer</cp:lastModifiedBy>
  <cp:revision>17</cp:revision>
  <dcterms:created xsi:type="dcterms:W3CDTF">2018-03-22T01:35:45Z</dcterms:created>
  <dcterms:modified xsi:type="dcterms:W3CDTF">2018-03-23T00:35:29Z</dcterms:modified>
</cp:coreProperties>
</file>